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5" r:id="rId18"/>
    <p:sldId id="273" r:id="rId19"/>
    <p:sldId id="274" r:id="rId20"/>
    <p:sldId id="276" r:id="rId21"/>
    <p:sldId id="277" r:id="rId22"/>
    <p:sldId id="278" r:id="rId23"/>
    <p:sldId id="282" r:id="rId24"/>
    <p:sldId id="281" r:id="rId25"/>
    <p:sldId id="283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99629CC-4C69-4073-BA4D-2AC478CD97B2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389C782-B094-46A3-866F-F6EE468E727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30425"/>
            <a:ext cx="4648200" cy="2666727"/>
          </a:xfrm>
        </p:spPr>
        <p:txBody>
          <a:bodyPr>
            <a:normAutofit fontScale="90000"/>
          </a:bodyPr>
          <a:lstStyle/>
          <a:p>
            <a:r>
              <a:rPr lang="ru-RU" dirty="0"/>
              <a:t>Западноевропейская и американская литература </a:t>
            </a:r>
            <a:br>
              <a:rPr lang="ru-RU" dirty="0"/>
            </a:br>
            <a:r>
              <a:rPr lang="ru-RU" dirty="0"/>
              <a:t>первой половины ХХ 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677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М. Пруст и его роман «В поисках утраченного времени»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089" y="1600200"/>
            <a:ext cx="3415821" cy="4525963"/>
          </a:xfrm>
        </p:spPr>
      </p:pic>
    </p:spTree>
    <p:extLst>
      <p:ext uri="{BB962C8B-B14F-4D97-AF65-F5344CB8AC3E}">
        <p14:creationId xmlns:p14="http://schemas.microsoft.com/office/powerpoint/2010/main" val="1586576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ru-RU" dirty="0" smtClean="0"/>
              <a:t>2. Писатели </a:t>
            </a:r>
            <a:r>
              <a:rPr lang="ru-RU" dirty="0" smtClean="0"/>
              <a:t>Франции </a:t>
            </a:r>
            <a:r>
              <a:rPr lang="ru-RU" dirty="0"/>
              <a:t>и их творчество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Выдающимся литератором первой половины XX века является французский писатель </a:t>
            </a:r>
            <a:r>
              <a:rPr lang="ru-RU" dirty="0" err="1"/>
              <a:t>Р.Роллан</a:t>
            </a:r>
            <a:r>
              <a:rPr lang="ru-RU" dirty="0"/>
              <a:t>. В его произведении "Кола </a:t>
            </a:r>
            <a:r>
              <a:rPr lang="ru-RU" dirty="0" err="1"/>
              <a:t>Брюньон</a:t>
            </a:r>
            <a:r>
              <a:rPr lang="ru-RU" dirty="0"/>
              <a:t>" основными темами являются судьба народа, вера в его силы, жизнелюбие, несокрушимость духа в испытаниях, прославление созидательного творческого труда, утверждение активной роли искусства и художника в борьбе с угнетателями, силы искусства в его народных корнях. Образ главного героя Кола полон оптимизма ("Не бывает мрачных времен, бывают мрачные люди"), ощущения единства героя и народа, красоты окружающего мира и полноты жизни. Повести присущи оригинальная поэтическая форма повествования, яркая красочность языка, фольклорная основа. Во второй половине XX века русский композитор </a:t>
            </a:r>
            <a:r>
              <a:rPr lang="ru-RU" dirty="0" err="1"/>
              <a:t>Д.Б.Кабалевский</a:t>
            </a:r>
            <a:r>
              <a:rPr lang="ru-RU" dirty="0"/>
              <a:t> написал оперу "Кола </a:t>
            </a:r>
            <a:r>
              <a:rPr lang="ru-RU" dirty="0" err="1"/>
              <a:t>Брюньон</a:t>
            </a:r>
            <a:r>
              <a:rPr lang="ru-RU" dirty="0"/>
              <a:t>" на сюжет повести </a:t>
            </a:r>
            <a:r>
              <a:rPr lang="ru-RU" dirty="0" err="1"/>
              <a:t>Р.Роллана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983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Р.Роллан</a:t>
            </a:r>
            <a:r>
              <a:rPr lang="ru-RU" dirty="0"/>
              <a:t> </a:t>
            </a:r>
            <a:r>
              <a:rPr lang="ru-RU" dirty="0" smtClean="0"/>
              <a:t>«Кола </a:t>
            </a:r>
            <a:r>
              <a:rPr lang="ru-RU" dirty="0" err="1" smtClean="0"/>
              <a:t>Брюньон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69" y="1844824"/>
            <a:ext cx="2537727" cy="360040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060848"/>
            <a:ext cx="4235586" cy="3168352"/>
          </a:xfrm>
        </p:spPr>
      </p:pic>
    </p:spTree>
    <p:extLst>
      <p:ext uri="{BB962C8B-B14F-4D97-AF65-F5344CB8AC3E}">
        <p14:creationId xmlns:p14="http://schemas.microsoft.com/office/powerpoint/2010/main" val="2559976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Писатели  </a:t>
            </a:r>
            <a:r>
              <a:rPr lang="ru-RU" dirty="0"/>
              <a:t>Франции и их творчество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Другим представителем европейской литературы 20-30-х годов XX века является французский писатель </a:t>
            </a:r>
            <a:r>
              <a:rPr lang="ru-RU" dirty="0" err="1"/>
              <a:t>А.Барбюс</a:t>
            </a:r>
            <a:r>
              <a:rPr lang="ru-RU" dirty="0"/>
              <a:t>. В произведениях "Огонь" и "Дневник одного взвода" отражается нелегкий путь писателя от убеждения в трагической участи людей, действии "рока" к познанию правды. Основной темой его произведения являются разоблачение сущности первой мировой войны - гигантской мясорубки, слепой и бездушной бойни, лирический герой которой осознал себя как часть коллектива. Новаторским приемом </a:t>
            </a:r>
            <a:r>
              <a:rPr lang="ru-RU" dirty="0" err="1"/>
              <a:t>А.Барбюса</a:t>
            </a:r>
            <a:r>
              <a:rPr lang="ru-RU" dirty="0"/>
              <a:t> является использование солдатского жаргона, местных диалектов для создания реалистических образов</a:t>
            </a:r>
          </a:p>
        </p:txBody>
      </p:sp>
    </p:spTree>
    <p:extLst>
      <p:ext uri="{BB962C8B-B14F-4D97-AF65-F5344CB8AC3E}">
        <p14:creationId xmlns:p14="http://schemas.microsoft.com/office/powerpoint/2010/main" val="1280964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А.Барбюс</a:t>
            </a:r>
            <a:r>
              <a:rPr lang="ru-RU" dirty="0" smtClean="0"/>
              <a:t> «Огонь»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474" y="1600200"/>
            <a:ext cx="2682052" cy="4525963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451" y="1600200"/>
            <a:ext cx="2806097" cy="4525963"/>
          </a:xfrm>
        </p:spPr>
      </p:pic>
    </p:spTree>
    <p:extLst>
      <p:ext uri="{BB962C8B-B14F-4D97-AF65-F5344CB8AC3E}">
        <p14:creationId xmlns:p14="http://schemas.microsoft.com/office/powerpoint/2010/main" val="2683024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3. Художественная </a:t>
            </a:r>
            <a:r>
              <a:rPr lang="ru-RU" dirty="0"/>
              <a:t>литература Германии.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5400600"/>
          </a:xfrm>
        </p:spPr>
        <p:txBody>
          <a:bodyPr/>
          <a:lstStyle/>
          <a:p>
            <a:r>
              <a:rPr lang="ru-RU" dirty="0"/>
              <a:t>Литературой "потерянного поколения" называют произведения немецкого писателя </a:t>
            </a:r>
            <a:r>
              <a:rPr lang="ru-RU" dirty="0" err="1"/>
              <a:t>Э.М.Ремарка</a:t>
            </a:r>
            <a:r>
              <a:rPr lang="ru-RU" dirty="0"/>
              <a:t>, в которых он повествует "о поколении, которое погубила война, о тех, кто стал жертвой, даже если спасся от снарядов". В его произведениях вместе с чувством отрицания перемен мира ("Возвращение", "Три товарища", "Триумфальная арка"), социального неравенства, обреченности и внешнего пессимизма героев, есть ощущение гуманизма, веры в дружбу, товарищество, любовь ("На западном фронте без перемен").</a:t>
            </a:r>
          </a:p>
        </p:txBody>
      </p:sp>
    </p:spTree>
    <p:extLst>
      <p:ext uri="{BB962C8B-B14F-4D97-AF65-F5344CB8AC3E}">
        <p14:creationId xmlns:p14="http://schemas.microsoft.com/office/powerpoint/2010/main" val="1646855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4. Литература  </a:t>
            </a:r>
            <a:r>
              <a:rPr lang="ru-RU" dirty="0"/>
              <a:t>в США.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688632"/>
          </a:xfrm>
        </p:spPr>
        <p:txBody>
          <a:bodyPr>
            <a:normAutofit/>
          </a:bodyPr>
          <a:lstStyle/>
          <a:p>
            <a:r>
              <a:rPr lang="ru-RU" dirty="0"/>
              <a:t>В 1900 году вышел в свет первый роман Теодора Драйзера «Сестра Керри». Этот роман, как и другие романы Драйзера того времени, был связан с натурализмом. Одновременно с дальнейшим развитием натурализма, к которому были близки и писатели «потерянного поколения» (чья юность пришлась на период между мировыми войнами — Эрнест Хемингуэй, </a:t>
            </a:r>
            <a:r>
              <a:rPr lang="ru-RU" dirty="0" err="1"/>
              <a:t>Фрэнсис</a:t>
            </a:r>
            <a:r>
              <a:rPr lang="ru-RU" dirty="0"/>
              <a:t> Скотт Фицджеральд, Гертруда </a:t>
            </a:r>
            <a:r>
              <a:rPr lang="ru-RU" dirty="0" err="1"/>
              <a:t>Стайн</a:t>
            </a:r>
            <a:r>
              <a:rPr lang="ru-RU" dirty="0"/>
              <a:t>, Джон Стейнбек), в Америку пришёл и европейский модернизм, к которому можно отнести поэзию Томаса Элиота, впрочем эмигрировавшего в Англию. В 1911 году возник журнал «</a:t>
            </a:r>
            <a:r>
              <a:rPr lang="ru-RU" dirty="0" err="1"/>
              <a:t>Masses</a:t>
            </a:r>
            <a:r>
              <a:rPr lang="ru-RU" dirty="0"/>
              <a:t>», в котором началась деятельность Джона Рида. Журнал объединял вокруг себя радикально настроенных американцев, в том числе и коммунистов, представителем которых был Джон Рид.</a:t>
            </a:r>
          </a:p>
        </p:txBody>
      </p:sp>
    </p:spTree>
    <p:extLst>
      <p:ext uri="{BB962C8B-B14F-4D97-AF65-F5344CB8AC3E}">
        <p14:creationId xmlns:p14="http://schemas.microsoft.com/office/powerpoint/2010/main" val="4179231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836712"/>
            <a:ext cx="4536504" cy="532859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400" y="1916832"/>
            <a:ext cx="2377440" cy="2728320"/>
          </a:xfrm>
        </p:spPr>
        <p:txBody>
          <a:bodyPr>
            <a:noAutofit/>
          </a:bodyPr>
          <a:lstStyle/>
          <a:p>
            <a:r>
              <a:rPr lang="ru-RU" sz="2400" dirty="0"/>
              <a:t>Эрнест </a:t>
            </a:r>
            <a:r>
              <a:rPr lang="ru-RU" sz="2400" dirty="0" err="1"/>
              <a:t>Хэмингуэй</a:t>
            </a:r>
            <a:r>
              <a:rPr lang="ru-RU" sz="2400" dirty="0"/>
              <a:t>, прославленный реалист, лауреат Нобелевской премии</a:t>
            </a:r>
          </a:p>
        </p:txBody>
      </p:sp>
    </p:spTree>
    <p:extLst>
      <p:ext uri="{BB962C8B-B14F-4D97-AF65-F5344CB8AC3E}">
        <p14:creationId xmlns:p14="http://schemas.microsoft.com/office/powerpoint/2010/main" val="8528104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Литература США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25144"/>
          </a:xfrm>
        </p:spPr>
        <p:txBody>
          <a:bodyPr>
            <a:normAutofit/>
          </a:bodyPr>
          <a:lstStyle/>
          <a:p>
            <a:r>
              <a:rPr lang="ru-RU" dirty="0"/>
              <a:t>Начиная с двадцатых годов, рассказ (</a:t>
            </a:r>
            <a:r>
              <a:rPr lang="ru-RU" dirty="0" err="1"/>
              <a:t>short</a:t>
            </a:r>
            <a:r>
              <a:rPr lang="ru-RU" dirty="0"/>
              <a:t> </a:t>
            </a:r>
            <a:r>
              <a:rPr lang="ru-RU" dirty="0" err="1"/>
              <a:t>story</a:t>
            </a:r>
            <a:r>
              <a:rPr lang="ru-RU" dirty="0"/>
              <a:t>) начинает восприниматься критиками как специфически американский жанр; в его развитии большую роль сыграли журналы. Если </a:t>
            </a:r>
            <a:r>
              <a:rPr lang="ru-RU" dirty="0" err="1"/>
              <a:t>Playboy</a:t>
            </a:r>
            <a:r>
              <a:rPr lang="ru-RU" dirty="0"/>
              <a:t>, в шестидесятых печатавший рассказы таких мастеров, как Владимир Набоков, Джон </a:t>
            </a:r>
            <a:r>
              <a:rPr lang="ru-RU" dirty="0" err="1"/>
              <a:t>Апдайк</a:t>
            </a:r>
            <a:r>
              <a:rPr lang="ru-RU" dirty="0"/>
              <a:t>, Курт Воннегут, стал со временем менее интеллектуальным, то Нью-</a:t>
            </a:r>
            <a:r>
              <a:rPr lang="ru-RU" dirty="0" err="1"/>
              <a:t>Йоркер</a:t>
            </a:r>
            <a:r>
              <a:rPr lang="ru-RU" dirty="0"/>
              <a:t> до сих пор еженедельно публикует рассказы, многие из которых попадают в антологии лучшей короткой прозы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Десять американцев завоевали Нобелевскую премию по литературе. С 1918 года в Нью-Йорке вручается Пулитцеровская премия за художественную книгу, одна из самых известных премий «большой литературы».</a:t>
            </a:r>
          </a:p>
        </p:txBody>
      </p:sp>
    </p:spTree>
    <p:extLst>
      <p:ext uri="{BB962C8B-B14F-4D97-AF65-F5344CB8AC3E}">
        <p14:creationId xmlns:p14="http://schemas.microsoft.com/office/powerpoint/2010/main" val="1438419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ctr"/>
            <a:r>
              <a:rPr lang="ru-RU" dirty="0" smtClean="0"/>
              <a:t>Литература США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r>
              <a:rPr lang="ru-RU" sz="2800" dirty="0"/>
              <a:t>Продолжала развиваться детская литература. Всемирную известность получил классик детской литературы Л. Фрэнк </a:t>
            </a:r>
            <a:r>
              <a:rPr lang="ru-RU" sz="2800" dirty="0" err="1"/>
              <a:t>Баум</a:t>
            </a:r>
            <a:r>
              <a:rPr lang="ru-RU" sz="2800" dirty="0"/>
              <a:t>, автор цикла книг о волшебной стране Оз. Среди авторов, работавших в жанре детектива можно назвать получивших широкую известность </a:t>
            </a:r>
            <a:r>
              <a:rPr lang="ru-RU" sz="2800" dirty="0" err="1"/>
              <a:t>Дэшила</a:t>
            </a:r>
            <a:r>
              <a:rPr lang="ru-RU" sz="2800" dirty="0"/>
              <a:t> </a:t>
            </a:r>
            <a:r>
              <a:rPr lang="ru-RU" sz="2800" dirty="0" err="1"/>
              <a:t>Хэммета</a:t>
            </a:r>
            <a:r>
              <a:rPr lang="ru-RU" sz="2800" dirty="0"/>
              <a:t>, </a:t>
            </a:r>
            <a:r>
              <a:rPr lang="ru-RU" sz="2800" dirty="0" err="1"/>
              <a:t>Рэймонда</a:t>
            </a:r>
            <a:r>
              <a:rPr lang="ru-RU" sz="2800" dirty="0"/>
              <a:t> </a:t>
            </a:r>
            <a:r>
              <a:rPr lang="ru-RU" sz="2800" dirty="0" err="1"/>
              <a:t>Чандлера</a:t>
            </a:r>
            <a:r>
              <a:rPr lang="ru-RU" sz="2800" dirty="0"/>
              <a:t>, Джеймса </a:t>
            </a:r>
            <a:r>
              <a:rPr lang="ru-RU" sz="2800" dirty="0" err="1"/>
              <a:t>Кейна</a:t>
            </a:r>
            <a:r>
              <a:rPr lang="ru-RU" sz="2800" dirty="0"/>
              <a:t>. Одним из крупнейших писателей Америки первой половины XX века был Уильям Фолкнер, получивший в 1949 году Нобелевскую </a:t>
            </a:r>
            <a:r>
              <a:rPr lang="ru-RU" sz="2800" dirty="0" err="1"/>
              <a:t>приемию</a:t>
            </a:r>
            <a:r>
              <a:rPr lang="ru-RU" sz="2800" dirty="0"/>
              <a:t>. Среди признанных мастеров американской прозы XX века следует назвать Кэтрин Энн Портер и </a:t>
            </a:r>
            <a:r>
              <a:rPr lang="ru-RU" sz="2800" dirty="0" err="1"/>
              <a:t>Юдору</a:t>
            </a:r>
            <a:r>
              <a:rPr lang="ru-RU" sz="2800" dirty="0"/>
              <a:t> </a:t>
            </a:r>
            <a:r>
              <a:rPr lang="ru-RU" sz="2800" dirty="0" err="1"/>
              <a:t>Уэлти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8921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Развитие литературного </a:t>
            </a:r>
            <a:r>
              <a:rPr lang="ru-RU" dirty="0"/>
              <a:t>творчества в </a:t>
            </a:r>
            <a:r>
              <a:rPr lang="ru-RU" dirty="0" err="1"/>
              <a:t>межвоенный</a:t>
            </a:r>
            <a:r>
              <a:rPr lang="ru-RU" dirty="0"/>
              <a:t> период. Появление новых подходов и </a:t>
            </a:r>
            <a:r>
              <a:rPr lang="ru-RU" dirty="0" smtClean="0"/>
              <a:t>жанров.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Писатели  Франции и их творчество.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Художественная литература Германии.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Литература  в США.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Творчество писателей Великобритании.</a:t>
            </a:r>
          </a:p>
        </p:txBody>
      </p:sp>
    </p:spTree>
    <p:extLst>
      <p:ext uri="{BB962C8B-B14F-4D97-AF65-F5344CB8AC3E}">
        <p14:creationId xmlns:p14="http://schemas.microsoft.com/office/powerpoint/2010/main" val="35721678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747" y="1124744"/>
            <a:ext cx="6178201" cy="417646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2400" y="1556792"/>
            <a:ext cx="2475384" cy="3240360"/>
          </a:xfrm>
        </p:spPr>
        <p:txBody>
          <a:bodyPr>
            <a:normAutofit/>
          </a:bodyPr>
          <a:lstStyle/>
          <a:p>
            <a:r>
              <a:rPr lang="ru-RU" dirty="0"/>
              <a:t>«</a:t>
            </a:r>
            <a:r>
              <a:rPr lang="ru-RU" sz="2200" dirty="0"/>
              <a:t>Удивительный волшебник страны </a:t>
            </a:r>
            <a:r>
              <a:rPr lang="ru-RU" sz="2200" dirty="0" err="1"/>
              <a:t>Оз</a:t>
            </a:r>
            <a:r>
              <a:rPr lang="ru-RU" sz="2200" dirty="0"/>
              <a:t>» </a:t>
            </a:r>
            <a:r>
              <a:rPr lang="ru-RU" sz="2200" dirty="0" err="1"/>
              <a:t>Баума</a:t>
            </a:r>
            <a:r>
              <a:rPr lang="ru-RU" sz="2200" dirty="0"/>
              <a:t> — классика американской детской литературы</a:t>
            </a:r>
          </a:p>
        </p:txBody>
      </p:sp>
    </p:spTree>
    <p:extLst>
      <p:ext uri="{BB962C8B-B14F-4D97-AF65-F5344CB8AC3E}">
        <p14:creationId xmlns:p14="http://schemas.microsoft.com/office/powerpoint/2010/main" val="9283223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5. Творчество </a:t>
            </a:r>
            <a:r>
              <a:rPr lang="ru-RU"/>
              <a:t>писателей Великобритании.</a:t>
            </a:r>
            <a:br>
              <a:rPr lang="ru-RU"/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Традиции английского социального романа в первой трети ХХ века продолжает Джон Голсуорси (1867–1933), который уже в первых своих романах «Остров фарисеев», «Патриций», «Братство» с язвительной иронией живописует атмосферу викторианской эпохи, сотканную из условностей, запретов, фарисейства и снобизма. Мировую известность принесла ему серия романов «Сага о Форсайтах» («Собственник» –1906 г., «В петле» –1920 г., «Сдаётся в наём» –1921 г.). Хроника жизни семейства собственников в пору их цветения стала не только энциклопедией быта и нравов британской элиты конца ХIХ – начала ХХ веков, но и разоблачением </a:t>
            </a:r>
            <a:r>
              <a:rPr lang="ru-RU" dirty="0" err="1"/>
              <a:t>собственничества</a:t>
            </a:r>
            <a:r>
              <a:rPr lang="ru-RU" dirty="0"/>
              <a:t>, стяжательства как принципа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7958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dirty="0"/>
              <a:t>После Первой мировой в английскую литературу пришло новое пополнение писателей. Наиболее талантливым из реалистов младшего поколения был Ричард Олдингтон (1892–1962). Он начинал свой путь в литературе как поэт, увлекающийся эллинизмом и Ренессансом, ему претил торгашеский практицизм буржуазной цивилизации. Решающее значение в формировании писателя имела Первая мировая война, с фронта которой он вернулся с новыми, более радикальными взглядами и убеждениями. Свой первый роман «Смерть героя» Олдингтон начал писать сразу после перемирия 1918 года под непосредственным впечатлением войны, а закончил лишь через десять лет. Затем выйдут один за другим романы «Дочь полковника», «Все люди – враги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22238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116632"/>
            <a:ext cx="4316288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Вирджиния Вулф (1882–1941) считается теоретиком английского модернизма. Начинающая писательница, автор двух романов «Путешествие» и «Ночь и день», она в 1919 году опубликовала большую статью-эссе «Современная литература», ставшую программной для «психологической школы»</a:t>
            </a: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20688"/>
            <a:ext cx="3816424" cy="5211778"/>
          </a:xfrm>
        </p:spPr>
      </p:pic>
    </p:spTree>
    <p:extLst>
      <p:ext uri="{BB962C8B-B14F-4D97-AF65-F5344CB8AC3E}">
        <p14:creationId xmlns:p14="http://schemas.microsoft.com/office/powerpoint/2010/main" val="1743159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24744"/>
            <a:ext cx="3240360" cy="4345028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11960" y="332656"/>
            <a:ext cx="4752528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Джеймс </a:t>
            </a:r>
            <a:r>
              <a:rPr lang="ru-RU" dirty="0"/>
              <a:t>Джойс (1882–1941) стал мэтром не только английского, но и всего западноевропейского модернизма в литературе. Начинал он свой путь сборником новелл «</a:t>
            </a:r>
            <a:r>
              <a:rPr lang="ru-RU" dirty="0" err="1"/>
              <a:t>Дублинцы</a:t>
            </a:r>
            <a:r>
              <a:rPr lang="ru-RU" dirty="0"/>
              <a:t>» (1914 г.) и романом «Портрет художника в юности» (1916 г.). Но славу ему принес роман «Улисс» (1922 г.).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7257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Литература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Зарубежная литература. ХХ века: учеб. для вузов / Л. Г. Андреев [и др.]; под ред. Л. Г. Андреева. – М.: </a:t>
            </a:r>
            <a:r>
              <a:rPr lang="ru-RU" dirty="0" err="1"/>
              <a:t>Высш</a:t>
            </a:r>
            <a:r>
              <a:rPr lang="ru-RU" dirty="0"/>
              <a:t>. </a:t>
            </a:r>
            <a:r>
              <a:rPr lang="ru-RU" dirty="0" err="1"/>
              <a:t>шк</a:t>
            </a:r>
            <a:r>
              <a:rPr lang="ru-RU" dirty="0"/>
              <a:t>.; изд. центр «Академия», 2000. – С. 490–518</a:t>
            </a:r>
            <a:r>
              <a:rPr lang="ru-RU" dirty="0" smtClean="0"/>
              <a:t>.</a:t>
            </a:r>
          </a:p>
          <a:p>
            <a:r>
              <a:rPr lang="ru-RU" dirty="0" err="1"/>
              <a:t>Затонский</a:t>
            </a:r>
            <a:r>
              <a:rPr lang="ru-RU" dirty="0"/>
              <a:t> Д.В. Искусство романа и XX век. М., 1973</a:t>
            </a:r>
          </a:p>
          <a:p>
            <a:r>
              <a:rPr lang="ru-RU" dirty="0" err="1" smtClean="0"/>
              <a:t>Евнина</a:t>
            </a:r>
            <a:r>
              <a:rPr lang="ru-RU" dirty="0" smtClean="0"/>
              <a:t> </a:t>
            </a:r>
            <a:r>
              <a:rPr lang="ru-RU" dirty="0"/>
              <a:t>Е.М. Западноевропейский реализм на рубеже XIX-XX веков. М., </a:t>
            </a:r>
            <a:r>
              <a:rPr lang="ru-RU" dirty="0" smtClean="0"/>
              <a:t>1967</a:t>
            </a:r>
          </a:p>
          <a:p>
            <a:r>
              <a:rPr lang="ru-RU" dirty="0"/>
              <a:t>Ивашева В. Новые черты реализма на Западе. М., 1986.</a:t>
            </a:r>
          </a:p>
          <a:p>
            <a:r>
              <a:rPr lang="ru-RU" dirty="0" smtClean="0"/>
              <a:t>Культурология</a:t>
            </a:r>
            <a:r>
              <a:rPr lang="ru-RU" dirty="0"/>
              <a:t>. История мировой культуры: Учебник для вузов/ Под ред. проф. А.Н. Макаровой. – 2-е изд. – М.:ЮНИТИ, 2003. – 600 с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065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600" dirty="0" smtClean="0"/>
              <a:t>1. Развитие </a:t>
            </a:r>
            <a:r>
              <a:rPr lang="ru-RU" sz="2600" dirty="0"/>
              <a:t>литературного творчества в </a:t>
            </a:r>
            <a:r>
              <a:rPr lang="ru-RU" sz="2600" dirty="0" err="1"/>
              <a:t>межвоенный</a:t>
            </a:r>
            <a:r>
              <a:rPr lang="ru-RU" sz="2600" dirty="0"/>
              <a:t> период. Появление новых подходов и жанров</a:t>
            </a:r>
            <a:r>
              <a:rPr lang="ru-RU" sz="2600" dirty="0" smtClean="0"/>
              <a:t>.</a:t>
            </a:r>
            <a:endParaRPr lang="ru-RU" sz="2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Мировая литература первой половины XX в.  развивалась под непосредственным воздействием событий </a:t>
            </a:r>
            <a:r>
              <a:rPr lang="ru-RU" dirty="0" smtClean="0"/>
              <a:t>истории.</a:t>
            </a:r>
          </a:p>
          <a:p>
            <a:r>
              <a:rPr lang="ru-RU" dirty="0" smtClean="0"/>
              <a:t>Важное </a:t>
            </a:r>
            <a:r>
              <a:rPr lang="ru-RU" dirty="0"/>
              <a:t>место в литературе принадлежит антивоенной теме (Первая мировая война 1914-1918 гг.).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Антивоенная тема стала основой в произведениях писателей «потерянного поколения» - Э.М. Ремарка, Э. Хемингуэя, Р. Олдингтона. Они увидели в войне страшную бессмысленную бойню и осудили ее с гуманистических позиций. Не остались в стороне от этой темы и такие писатели, как Б. Шоу, Б. Брехт, А. Барбюс, П. Элюар и другие.</a:t>
            </a:r>
          </a:p>
        </p:txBody>
      </p:sp>
    </p:spTree>
    <p:extLst>
      <p:ext uri="{BB962C8B-B14F-4D97-AF65-F5344CB8AC3E}">
        <p14:creationId xmlns:p14="http://schemas.microsoft.com/office/powerpoint/2010/main" val="3346716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Autofit/>
          </a:bodyPr>
          <a:lstStyle/>
          <a:p>
            <a:r>
              <a:rPr lang="ru-RU" sz="2400" dirty="0"/>
              <a:t>Эрих Мария Ремарк— видный немецкий писатель XX века, представитель потерянного поколения. Его роман «На Западном фронте без перемен» входит в большую тройку романов «потерянного поколения», изданных в 1929 году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708920"/>
            <a:ext cx="2754692" cy="3649967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348880"/>
            <a:ext cx="3024336" cy="41213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81885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Эрнест Миллер </a:t>
            </a:r>
            <a:r>
              <a:rPr lang="ru-RU" sz="2400" dirty="0" smtClean="0"/>
              <a:t>Хемингуэй— </a:t>
            </a:r>
            <a:r>
              <a:rPr lang="ru-RU" sz="2400" dirty="0"/>
              <a:t>американский писатель, журналист, лауреат Нобелевской премии по литературе 1954 года. «Прощай, оружие!»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691481"/>
            <a:ext cx="3390900" cy="43434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060848"/>
            <a:ext cx="2736304" cy="3283565"/>
          </a:xfrm>
        </p:spPr>
      </p:pic>
    </p:spTree>
    <p:extLst>
      <p:ext uri="{BB962C8B-B14F-4D97-AF65-F5344CB8AC3E}">
        <p14:creationId xmlns:p14="http://schemas.microsoft.com/office/powerpoint/2010/main" val="472744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vi-VN" sz="2800" dirty="0"/>
              <a:t>Ри́чард </a:t>
            </a:r>
            <a:r>
              <a:rPr lang="vi-VN" sz="2800" dirty="0" smtClean="0"/>
              <a:t>О́лдингтон— </a:t>
            </a:r>
            <a:r>
              <a:rPr lang="vi-VN" sz="2800" dirty="0"/>
              <a:t>английский поэт, прозаик, критик</a:t>
            </a:r>
            <a:r>
              <a:rPr lang="vi-VN" sz="2800" dirty="0" smtClean="0"/>
              <a:t>.</a:t>
            </a:r>
            <a:r>
              <a:rPr lang="ru-RU" sz="2800" dirty="0"/>
              <a:t> «Смерть героя» 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844824"/>
            <a:ext cx="3240360" cy="4649917"/>
          </a:xfrm>
        </p:spPr>
      </p:pic>
    </p:spTree>
    <p:extLst>
      <p:ext uri="{BB962C8B-B14F-4D97-AF65-F5344CB8AC3E}">
        <p14:creationId xmlns:p14="http://schemas.microsoft.com/office/powerpoint/2010/main" val="3391987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ru-RU" dirty="0"/>
              <a:t>Основные литературные направления этого периода: реализм и противостоящий ему модернизм; хотя иногда писатель проходил сложный путь от модернизма к реализму (</a:t>
            </a:r>
            <a:r>
              <a:rPr lang="ru-RU" dirty="0" err="1"/>
              <a:t>У.Фолкнер</a:t>
            </a:r>
            <a:r>
              <a:rPr lang="ru-RU" dirty="0"/>
              <a:t>) и, напротив, от реализма к модернизму (Джеймс Джойс), а иногда модернистские и реалистические начала тесно переплетались, являя собой единое художественное целое (М. Пруст и его роман «В поисках утраченного времени»).</a:t>
            </a:r>
          </a:p>
        </p:txBody>
      </p:sp>
    </p:spTree>
    <p:extLst>
      <p:ext uri="{BB962C8B-B14F-4D97-AF65-F5344CB8AC3E}">
        <p14:creationId xmlns:p14="http://schemas.microsoft.com/office/powerpoint/2010/main" val="1458370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Уильям </a:t>
            </a:r>
            <a:r>
              <a:rPr lang="ru-RU" sz="2800" dirty="0" err="1"/>
              <a:t>Катберт</a:t>
            </a:r>
            <a:r>
              <a:rPr lang="ru-RU" sz="2800" dirty="0"/>
              <a:t> Фолкнер </a:t>
            </a:r>
            <a:r>
              <a:rPr lang="ru-RU" sz="2800" dirty="0" smtClean="0"/>
              <a:t> </a:t>
            </a:r>
            <a:r>
              <a:rPr lang="ru-RU" sz="2800" dirty="0"/>
              <a:t>— американский писатель, прозаик, лауреат Нобелевской премии по литературе (1949).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«Свет в августе» (1932), «</a:t>
            </a:r>
            <a:r>
              <a:rPr lang="ru-RU" dirty="0" err="1"/>
              <a:t>Авессалом</a:t>
            </a:r>
            <a:r>
              <a:rPr lang="ru-RU" dirty="0"/>
              <a:t>, </a:t>
            </a:r>
            <a:r>
              <a:rPr lang="ru-RU" dirty="0" err="1"/>
              <a:t>Авессалом</a:t>
            </a:r>
            <a:r>
              <a:rPr lang="ru-RU" dirty="0"/>
              <a:t>!» (1936), «Непобежденные» (1938), «Дикие пальмы» (1939), «Поселок» (1940</a:t>
            </a:r>
            <a:r>
              <a:rPr lang="ru-RU" dirty="0" smtClean="0"/>
              <a:t>),</a:t>
            </a:r>
          </a:p>
          <a:p>
            <a:r>
              <a:rPr lang="ru-RU" dirty="0" smtClean="0"/>
              <a:t>«Шум и ярость» (1929)</a:t>
            </a: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628800"/>
            <a:ext cx="2304256" cy="3679064"/>
          </a:xfrm>
        </p:spPr>
      </p:pic>
    </p:spTree>
    <p:extLst>
      <p:ext uri="{BB962C8B-B14F-4D97-AF65-F5344CB8AC3E}">
        <p14:creationId xmlns:p14="http://schemas.microsoft.com/office/powerpoint/2010/main" val="2218880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Джеймс Августин </a:t>
            </a:r>
            <a:r>
              <a:rPr lang="ru-RU" sz="2800" dirty="0" err="1"/>
              <a:t>Алоизиус</a:t>
            </a:r>
            <a:r>
              <a:rPr lang="ru-RU" sz="2800" dirty="0"/>
              <a:t> </a:t>
            </a:r>
            <a:r>
              <a:rPr lang="ru-RU" sz="2800" dirty="0" smtClean="0"/>
              <a:t>Джойс </a:t>
            </a:r>
            <a:r>
              <a:rPr lang="ru-RU" sz="2800" dirty="0"/>
              <a:t>— ирландский писатель и поэт, представитель модернизма.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В Париже Джеймс Джойс начал работу над своим последним масштабным произведением — романом «Поминки по </a:t>
            </a:r>
            <a:r>
              <a:rPr lang="ru-RU" dirty="0" err="1"/>
              <a:t>Финнегану</a:t>
            </a:r>
            <a:r>
              <a:rPr lang="ru-RU" dirty="0"/>
              <a:t>», опубликованном в 1939 году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700807"/>
            <a:ext cx="3456384" cy="4634697"/>
          </a:xfrm>
        </p:spPr>
      </p:pic>
    </p:spTree>
    <p:extLst>
      <p:ext uri="{BB962C8B-B14F-4D97-AF65-F5344CB8AC3E}">
        <p14:creationId xmlns:p14="http://schemas.microsoft.com/office/powerpoint/2010/main" val="3191217014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147</TotalTime>
  <Words>1501</Words>
  <Application>Microsoft Office PowerPoint</Application>
  <PresentationFormat>Экран (4:3)</PresentationFormat>
  <Paragraphs>49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Паркет</vt:lpstr>
      <vt:lpstr>Западноевропейская и американская литература  первой половины ХХ в.</vt:lpstr>
      <vt:lpstr>план</vt:lpstr>
      <vt:lpstr>1. Развитие литературного творчества в межвоенный период. Появление новых подходов и жанров.</vt:lpstr>
      <vt:lpstr>Эрих Мария Ремарк— видный немецкий писатель XX века, представитель потерянного поколения. Его роман «На Западном фронте без перемен» входит в большую тройку романов «потерянного поколения», изданных в 1929 году</vt:lpstr>
      <vt:lpstr>Эрнест Миллер Хемингуэй— американский писатель, журналист, лауреат Нобелевской премии по литературе 1954 года. «Прощай, оружие!» </vt:lpstr>
      <vt:lpstr>Ри́чард О́лдингтон— английский поэт, прозаик, критик. «Смерть героя»  </vt:lpstr>
      <vt:lpstr>Презентация PowerPoint</vt:lpstr>
      <vt:lpstr>Уильям Катберт Фолкнер  — американский писатель, прозаик, лауреат Нобелевской премии по литературе (1949).</vt:lpstr>
      <vt:lpstr>Джеймс Августин Алоизиус Джойс — ирландский писатель и поэт, представитель модернизма.</vt:lpstr>
      <vt:lpstr>М. Пруст и его роман «В поисках утраченного времени»</vt:lpstr>
      <vt:lpstr>2. Писатели Франции и их творчество</vt:lpstr>
      <vt:lpstr>Р.Роллан «Кола Брюньон»</vt:lpstr>
      <vt:lpstr>2. Писатели  Франции и их творчество</vt:lpstr>
      <vt:lpstr>А.Барбюс «Огонь»</vt:lpstr>
      <vt:lpstr>3. Художественная литература Германии. </vt:lpstr>
      <vt:lpstr>4. Литература  в США. </vt:lpstr>
      <vt:lpstr>Презентация PowerPoint</vt:lpstr>
      <vt:lpstr>Литература США</vt:lpstr>
      <vt:lpstr>Литература США</vt:lpstr>
      <vt:lpstr>«Удивительный волшебник страны Оз» Баума — классика американской детской литературы</vt:lpstr>
      <vt:lpstr>5. Творчество писателей Великобритании. </vt:lpstr>
      <vt:lpstr>Презентация PowerPoint</vt:lpstr>
      <vt:lpstr>Презентация PowerPoint</vt:lpstr>
      <vt:lpstr>Презентация PowerPoint</vt:lpstr>
      <vt:lpstr>Литература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Западноевропейская и американская литература  первой половины ХХ в.</dc:title>
  <dc:creator>Admin</dc:creator>
  <cp:lastModifiedBy>Admin</cp:lastModifiedBy>
  <cp:revision>16</cp:revision>
  <dcterms:created xsi:type="dcterms:W3CDTF">2015-10-13T09:07:03Z</dcterms:created>
  <dcterms:modified xsi:type="dcterms:W3CDTF">2015-10-20T20:22:36Z</dcterms:modified>
</cp:coreProperties>
</file>